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256" r:id="rId2"/>
    <p:sldId id="258" r:id="rId3"/>
    <p:sldId id="259" r:id="rId4"/>
    <p:sldId id="261" r:id="rId5"/>
    <p:sldId id="262" r:id="rId6"/>
    <p:sldId id="266" r:id="rId7"/>
    <p:sldId id="263" r:id="rId8"/>
    <p:sldId id="264" r:id="rId9"/>
    <p:sldId id="265" r:id="rId10"/>
    <p:sldId id="267" r:id="rId11"/>
    <p:sldId id="268"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31" autoAdjust="0"/>
    <p:restoredTop sz="94660"/>
  </p:normalViewPr>
  <p:slideViewPr>
    <p:cSldViewPr snapToGrid="0">
      <p:cViewPr varScale="1">
        <p:scale>
          <a:sx n="66" d="100"/>
          <a:sy n="66" d="100"/>
        </p:scale>
        <p:origin x="63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4/21/2023</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7241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4/21/2023</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7253292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4/21/2023</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318840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4/21/2023</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2468606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4/21/2023</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38323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4/21/2023</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130732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4/21/2023</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60042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4/21/2023</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206159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4/21/2023</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917240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4/21/2023</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882905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4/21/2023</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92320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4/21/2023</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2555238027"/>
      </p:ext>
    </p:extLst>
  </p:cSld>
  <p:clrMap bg1="dk1" tx1="lt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image" Target="../media/image4.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4">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0" name="Oval 36">
            <a:extLst>
              <a:ext uri="{FF2B5EF4-FFF2-40B4-BE49-F238E27FC236}">
                <a16:creationId xmlns:a16="http://schemas.microsoft.com/office/drawing/2014/main" id="{5E46B165-E118-452A-83D6-DE891373E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93652" y="1260628"/>
            <a:ext cx="4336744" cy="433674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B520CE-987F-7347-504A-9410BD64B484}"/>
              </a:ext>
            </a:extLst>
          </p:cNvPr>
          <p:cNvSpPr>
            <a:spLocks noGrp="1"/>
          </p:cNvSpPr>
          <p:nvPr>
            <p:ph type="ctrTitle"/>
          </p:nvPr>
        </p:nvSpPr>
        <p:spPr>
          <a:xfrm>
            <a:off x="1749521" y="3587836"/>
            <a:ext cx="3425005" cy="1640670"/>
          </a:xfrm>
        </p:spPr>
        <p:txBody>
          <a:bodyPr anchor="b">
            <a:normAutofit/>
          </a:bodyPr>
          <a:lstStyle/>
          <a:p>
            <a:pPr algn="ctr"/>
            <a:r>
              <a:rPr lang="en-US" sz="3600" dirty="0"/>
              <a:t>NU Student Companion</a:t>
            </a:r>
          </a:p>
        </p:txBody>
      </p:sp>
      <p:pic>
        <p:nvPicPr>
          <p:cNvPr id="11" name="Picture 10">
            <a:extLst>
              <a:ext uri="{FF2B5EF4-FFF2-40B4-BE49-F238E27FC236}">
                <a16:creationId xmlns:a16="http://schemas.microsoft.com/office/drawing/2014/main" id="{29753D18-0E02-E089-4EA5-E49293E61B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0396" y="0"/>
            <a:ext cx="6561604" cy="6858000"/>
          </a:xfrm>
          <a:prstGeom prst="rect">
            <a:avLst/>
          </a:prstGeom>
        </p:spPr>
      </p:pic>
      <p:sp>
        <p:nvSpPr>
          <p:cNvPr id="3" name="TextBox 2">
            <a:extLst>
              <a:ext uri="{FF2B5EF4-FFF2-40B4-BE49-F238E27FC236}">
                <a16:creationId xmlns:a16="http://schemas.microsoft.com/office/drawing/2014/main" id="{8EAE524F-EDCB-9835-48C6-0704538FB1F6}"/>
              </a:ext>
            </a:extLst>
          </p:cNvPr>
          <p:cNvSpPr txBox="1"/>
          <p:nvPr/>
        </p:nvSpPr>
        <p:spPr>
          <a:xfrm>
            <a:off x="6885125" y="1777317"/>
            <a:ext cx="3840481" cy="646331"/>
          </a:xfrm>
          <a:prstGeom prst="rect">
            <a:avLst/>
          </a:prstGeom>
          <a:noFill/>
        </p:spPr>
        <p:txBody>
          <a:bodyPr wrap="square" rtlCol="0">
            <a:spAutoFit/>
          </a:bodyPr>
          <a:lstStyle/>
          <a:p>
            <a:pPr algn="ctr"/>
            <a:r>
              <a:rPr lang="en-US" sz="3600" b="1" dirty="0"/>
              <a:t>Team Members</a:t>
            </a:r>
            <a:endParaRPr lang="en-IN" sz="3600" b="1" dirty="0"/>
          </a:p>
        </p:txBody>
      </p:sp>
      <p:sp>
        <p:nvSpPr>
          <p:cNvPr id="4" name="TextBox 3">
            <a:extLst>
              <a:ext uri="{FF2B5EF4-FFF2-40B4-BE49-F238E27FC236}">
                <a16:creationId xmlns:a16="http://schemas.microsoft.com/office/drawing/2014/main" id="{647CBBEA-55D5-DECA-B2BD-7903B725C256}"/>
              </a:ext>
            </a:extLst>
          </p:cNvPr>
          <p:cNvSpPr txBox="1"/>
          <p:nvPr/>
        </p:nvSpPr>
        <p:spPr>
          <a:xfrm>
            <a:off x="6768858" y="2933102"/>
            <a:ext cx="4518988" cy="1323439"/>
          </a:xfrm>
          <a:prstGeom prst="rect">
            <a:avLst/>
          </a:prstGeom>
          <a:noFill/>
        </p:spPr>
        <p:txBody>
          <a:bodyPr wrap="square" rtlCol="0">
            <a:spAutoFit/>
          </a:bodyPr>
          <a:lstStyle/>
          <a:p>
            <a:r>
              <a:rPr lang="en-US" sz="2000" b="1" dirty="0"/>
              <a:t>1.Kshama Aditi Lethakula - 002784433</a:t>
            </a:r>
          </a:p>
          <a:p>
            <a:r>
              <a:rPr lang="en-US" sz="2000" b="1" dirty="0"/>
              <a:t>2.Kodand Ram Movva - 002701533</a:t>
            </a:r>
          </a:p>
          <a:p>
            <a:r>
              <a:rPr lang="en-US" sz="2000" b="1" dirty="0"/>
              <a:t>3.Sai </a:t>
            </a:r>
            <a:r>
              <a:rPr lang="en-US" sz="2000" b="1" dirty="0" err="1"/>
              <a:t>Sree</a:t>
            </a:r>
            <a:r>
              <a:rPr lang="en-US" sz="2000" b="1" dirty="0"/>
              <a:t> </a:t>
            </a:r>
            <a:r>
              <a:rPr lang="en-US" sz="2000" b="1" dirty="0" err="1"/>
              <a:t>Pothireddy</a:t>
            </a:r>
            <a:r>
              <a:rPr lang="en-US" sz="2000" b="1" dirty="0"/>
              <a:t> gari - 002744283</a:t>
            </a:r>
          </a:p>
          <a:p>
            <a:r>
              <a:rPr lang="en-US" sz="2000" b="1" dirty="0"/>
              <a:t>4.Nency Panchani  - 002746779</a:t>
            </a:r>
            <a:endParaRPr lang="en-IN" sz="2000" b="1" dirty="0"/>
          </a:p>
        </p:txBody>
      </p:sp>
      <p:pic>
        <p:nvPicPr>
          <p:cNvPr id="6" name="Picture 5">
            <a:extLst>
              <a:ext uri="{FF2B5EF4-FFF2-40B4-BE49-F238E27FC236}">
                <a16:creationId xmlns:a16="http://schemas.microsoft.com/office/drawing/2014/main" id="{E469358F-DEAD-D466-0B79-352DE48D30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0557" y="1463761"/>
            <a:ext cx="2152650" cy="2124075"/>
          </a:xfrm>
          <a:prstGeom prst="rect">
            <a:avLst/>
          </a:prstGeom>
        </p:spPr>
      </p:pic>
    </p:spTree>
    <p:extLst>
      <p:ext uri="{BB962C8B-B14F-4D97-AF65-F5344CB8AC3E}">
        <p14:creationId xmlns:p14="http://schemas.microsoft.com/office/powerpoint/2010/main" val="2439713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7DC80-AE33-27DF-57F0-45C812011BC8}"/>
              </a:ext>
            </a:extLst>
          </p:cNvPr>
          <p:cNvSpPr>
            <a:spLocks noGrp="1"/>
          </p:cNvSpPr>
          <p:nvPr>
            <p:ph type="title"/>
          </p:nvPr>
        </p:nvSpPr>
        <p:spPr>
          <a:xfrm>
            <a:off x="630669" y="246549"/>
            <a:ext cx="9238434" cy="857559"/>
          </a:xfrm>
        </p:spPr>
        <p:txBody>
          <a:bodyPr/>
          <a:lstStyle/>
          <a:p>
            <a:r>
              <a:rPr lang="en-US" dirty="0"/>
              <a:t>Profile:</a:t>
            </a:r>
          </a:p>
        </p:txBody>
      </p:sp>
      <p:pic>
        <p:nvPicPr>
          <p:cNvPr id="9" name="Picture 8">
            <a:extLst>
              <a:ext uri="{FF2B5EF4-FFF2-40B4-BE49-F238E27FC236}">
                <a16:creationId xmlns:a16="http://schemas.microsoft.com/office/drawing/2014/main" id="{C369F0B9-D732-E229-A032-5C3BFF4B53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0893" y="1104108"/>
            <a:ext cx="8140505" cy="5291328"/>
          </a:xfrm>
          <a:prstGeom prst="rect">
            <a:avLst/>
          </a:prstGeom>
        </p:spPr>
      </p:pic>
    </p:spTree>
    <p:extLst>
      <p:ext uri="{BB962C8B-B14F-4D97-AF65-F5344CB8AC3E}">
        <p14:creationId xmlns:p14="http://schemas.microsoft.com/office/powerpoint/2010/main" val="8778313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7DC80-AE33-27DF-57F0-45C812011BC8}"/>
              </a:ext>
            </a:extLst>
          </p:cNvPr>
          <p:cNvSpPr>
            <a:spLocks noGrp="1"/>
          </p:cNvSpPr>
          <p:nvPr>
            <p:ph type="title"/>
          </p:nvPr>
        </p:nvSpPr>
        <p:spPr>
          <a:xfrm>
            <a:off x="630669" y="246549"/>
            <a:ext cx="9238434" cy="857559"/>
          </a:xfrm>
        </p:spPr>
        <p:txBody>
          <a:bodyPr/>
          <a:lstStyle/>
          <a:p>
            <a:r>
              <a:rPr lang="en-US" dirty="0"/>
              <a:t>Domain Model:</a:t>
            </a:r>
          </a:p>
        </p:txBody>
      </p:sp>
      <p:pic>
        <p:nvPicPr>
          <p:cNvPr id="4" name="Picture 3">
            <a:extLst>
              <a:ext uri="{FF2B5EF4-FFF2-40B4-BE49-F238E27FC236}">
                <a16:creationId xmlns:a16="http://schemas.microsoft.com/office/drawing/2014/main" id="{7AAC87F6-A757-3733-8501-1ADBF90C02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5558" y="1337912"/>
            <a:ext cx="8090850" cy="5358371"/>
          </a:xfrm>
          <a:prstGeom prst="rect">
            <a:avLst/>
          </a:prstGeom>
        </p:spPr>
      </p:pic>
    </p:spTree>
    <p:extLst>
      <p:ext uri="{BB962C8B-B14F-4D97-AF65-F5344CB8AC3E}">
        <p14:creationId xmlns:p14="http://schemas.microsoft.com/office/powerpoint/2010/main" val="39630708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7DC80-AE33-27DF-57F0-45C812011BC8}"/>
              </a:ext>
            </a:extLst>
          </p:cNvPr>
          <p:cNvSpPr>
            <a:spLocks noGrp="1"/>
          </p:cNvSpPr>
          <p:nvPr>
            <p:ph type="title"/>
          </p:nvPr>
        </p:nvSpPr>
        <p:spPr>
          <a:xfrm>
            <a:off x="1476783" y="3000220"/>
            <a:ext cx="9238434" cy="857559"/>
          </a:xfrm>
        </p:spPr>
        <p:txBody>
          <a:bodyPr/>
          <a:lstStyle/>
          <a:p>
            <a:pPr algn="ctr"/>
            <a:r>
              <a:rPr lang="en-US" sz="6600" dirty="0"/>
              <a:t>Thankyou</a:t>
            </a:r>
          </a:p>
        </p:txBody>
      </p:sp>
    </p:spTree>
    <p:extLst>
      <p:ext uri="{BB962C8B-B14F-4D97-AF65-F5344CB8AC3E}">
        <p14:creationId xmlns:p14="http://schemas.microsoft.com/office/powerpoint/2010/main" val="2041485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AC8081-09F6-0180-2E21-817706087D84}"/>
              </a:ext>
            </a:extLst>
          </p:cNvPr>
          <p:cNvSpPr>
            <a:spLocks noGrp="1"/>
          </p:cNvSpPr>
          <p:nvPr>
            <p:ph type="title"/>
          </p:nvPr>
        </p:nvSpPr>
        <p:spPr>
          <a:xfrm>
            <a:off x="1044054" y="2286000"/>
            <a:ext cx="3965456" cy="2285999"/>
          </a:xfrm>
        </p:spPr>
        <p:txBody>
          <a:bodyPr anchor="ctr">
            <a:normAutofit/>
          </a:bodyPr>
          <a:lstStyle/>
          <a:p>
            <a:pPr algn="ctr"/>
            <a:r>
              <a:rPr lang="en-US">
                <a:solidFill>
                  <a:schemeClr val="bg1"/>
                </a:solidFill>
              </a:rPr>
              <a:t>Project Description</a:t>
            </a:r>
          </a:p>
        </p:txBody>
      </p:sp>
      <p:pic>
        <p:nvPicPr>
          <p:cNvPr id="5" name="Picture 4">
            <a:extLst>
              <a:ext uri="{FF2B5EF4-FFF2-40B4-BE49-F238E27FC236}">
                <a16:creationId xmlns:a16="http://schemas.microsoft.com/office/drawing/2014/main" id="{1BB0DD48-24D0-9EB7-7212-42A2D39FEA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0147" y="0"/>
            <a:ext cx="6801852" cy="6858000"/>
          </a:xfrm>
          <a:prstGeom prst="rect">
            <a:avLst/>
          </a:prstGeom>
        </p:spPr>
      </p:pic>
      <p:sp>
        <p:nvSpPr>
          <p:cNvPr id="6" name="TextBox 5">
            <a:extLst>
              <a:ext uri="{FF2B5EF4-FFF2-40B4-BE49-F238E27FC236}">
                <a16:creationId xmlns:a16="http://schemas.microsoft.com/office/drawing/2014/main" id="{BCEFC996-C281-D238-DF3A-0291A81DD864}"/>
              </a:ext>
            </a:extLst>
          </p:cNvPr>
          <p:cNvSpPr txBox="1"/>
          <p:nvPr/>
        </p:nvSpPr>
        <p:spPr>
          <a:xfrm>
            <a:off x="6198669" y="2065859"/>
            <a:ext cx="5260134" cy="2862322"/>
          </a:xfrm>
          <a:prstGeom prst="rect">
            <a:avLst/>
          </a:prstGeom>
          <a:noFill/>
        </p:spPr>
        <p:txBody>
          <a:bodyPr wrap="square" rtlCol="0">
            <a:spAutoFit/>
          </a:bodyPr>
          <a:lstStyle/>
          <a:p>
            <a:r>
              <a:rPr lang="en-US" dirty="0"/>
              <a:t>Student Companion is an all-in-one solution for students to track their daily activities, including food intake, exercise, sleep, and study time. This website helps users evaluate their progress towards their goals and optimize their overall health and wellbeing. It has a responsive UI built using ReactJS and a scalable NodeJS server with </a:t>
            </a:r>
            <a:r>
              <a:rPr lang="en-US" dirty="0" err="1"/>
              <a:t>ExpressJS</a:t>
            </a:r>
            <a:r>
              <a:rPr lang="en-US" dirty="0"/>
              <a:t> middleware to handle requests. Data is stored in MongoDB, and the app uses multiple open-source APIs for enhanced functionality.</a:t>
            </a:r>
            <a:endParaRPr lang="en-IN" dirty="0"/>
          </a:p>
        </p:txBody>
      </p:sp>
    </p:spTree>
    <p:extLst>
      <p:ext uri="{BB962C8B-B14F-4D97-AF65-F5344CB8AC3E}">
        <p14:creationId xmlns:p14="http://schemas.microsoft.com/office/powerpoint/2010/main" val="29936702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883D4F2-D05E-145F-4DAD-E61A31DE91C3}"/>
              </a:ext>
            </a:extLst>
          </p:cNvPr>
          <p:cNvSpPr>
            <a:spLocks noGrp="1"/>
          </p:cNvSpPr>
          <p:nvPr>
            <p:ph type="body" idx="1"/>
          </p:nvPr>
        </p:nvSpPr>
        <p:spPr>
          <a:xfrm>
            <a:off x="1100172" y="1870543"/>
            <a:ext cx="4495799" cy="1029226"/>
          </a:xfrm>
        </p:spPr>
        <p:txBody>
          <a:bodyPr>
            <a:normAutofit/>
          </a:bodyPr>
          <a:lstStyle/>
          <a:p>
            <a:r>
              <a:rPr lang="en-US" sz="2800" dirty="0"/>
              <a:t>Frontend</a:t>
            </a:r>
          </a:p>
        </p:txBody>
      </p:sp>
      <p:sp>
        <p:nvSpPr>
          <p:cNvPr id="5" name="Content Placeholder 4">
            <a:extLst>
              <a:ext uri="{FF2B5EF4-FFF2-40B4-BE49-F238E27FC236}">
                <a16:creationId xmlns:a16="http://schemas.microsoft.com/office/drawing/2014/main" id="{759EE26F-11A4-182F-E1DA-4C3E16404475}"/>
              </a:ext>
            </a:extLst>
          </p:cNvPr>
          <p:cNvSpPr>
            <a:spLocks noGrp="1"/>
          </p:cNvSpPr>
          <p:nvPr>
            <p:ph sz="half" idx="2"/>
          </p:nvPr>
        </p:nvSpPr>
        <p:spPr/>
        <p:txBody>
          <a:bodyPr/>
          <a:lstStyle/>
          <a:p>
            <a:pPr marL="0" indent="0">
              <a:buNone/>
            </a:pPr>
            <a:endParaRPr lang="en-US" dirty="0"/>
          </a:p>
          <a:p>
            <a:endParaRPr lang="en-US" dirty="0"/>
          </a:p>
          <a:p>
            <a:endParaRPr lang="en-US" dirty="0"/>
          </a:p>
          <a:p>
            <a:endParaRPr lang="en-US" dirty="0"/>
          </a:p>
          <a:p>
            <a:endParaRPr lang="en-US" dirty="0"/>
          </a:p>
        </p:txBody>
      </p:sp>
      <p:sp>
        <p:nvSpPr>
          <p:cNvPr id="6" name="Text Placeholder 5">
            <a:extLst>
              <a:ext uri="{FF2B5EF4-FFF2-40B4-BE49-F238E27FC236}">
                <a16:creationId xmlns:a16="http://schemas.microsoft.com/office/drawing/2014/main" id="{87C9FFAC-D9B7-E524-80B2-82DD7C61601A}"/>
              </a:ext>
            </a:extLst>
          </p:cNvPr>
          <p:cNvSpPr>
            <a:spLocks noGrp="1"/>
          </p:cNvSpPr>
          <p:nvPr>
            <p:ph type="body" sz="quarter" idx="3"/>
          </p:nvPr>
        </p:nvSpPr>
        <p:spPr>
          <a:xfrm>
            <a:off x="5855369" y="2172859"/>
            <a:ext cx="4495800" cy="704233"/>
          </a:xfrm>
        </p:spPr>
        <p:txBody>
          <a:bodyPr>
            <a:normAutofit/>
          </a:bodyPr>
          <a:lstStyle/>
          <a:p>
            <a:r>
              <a:rPr lang="en-US" sz="2800" dirty="0"/>
              <a:t>Backend</a:t>
            </a:r>
          </a:p>
        </p:txBody>
      </p:sp>
      <p:pic>
        <p:nvPicPr>
          <p:cNvPr id="10" name="Content Placeholder 9">
            <a:extLst>
              <a:ext uri="{FF2B5EF4-FFF2-40B4-BE49-F238E27FC236}">
                <a16:creationId xmlns:a16="http://schemas.microsoft.com/office/drawing/2014/main" id="{A1397F9F-FB75-4864-6CEB-EBD4A2850CCB}"/>
              </a:ext>
            </a:extLst>
          </p:cNvPr>
          <p:cNvPicPr>
            <a:picLocks noGrp="1" noChangeAspect="1"/>
          </p:cNvPicPr>
          <p:nvPr>
            <p:ph sz="quarter" idx="4"/>
          </p:nvPr>
        </p:nvPicPr>
        <p:blipFill>
          <a:blip r:embed="rId2">
            <a:extLst>
              <a:ext uri="{28A0092B-C50C-407E-A947-70E740481C1C}">
                <a14:useLocalDpi xmlns:a14="http://schemas.microsoft.com/office/drawing/2010/main" val="0"/>
              </a:ext>
            </a:extLst>
          </a:blip>
          <a:stretch>
            <a:fillRect/>
          </a:stretch>
        </p:blipFill>
        <p:spPr>
          <a:xfrm>
            <a:off x="0" y="-11299"/>
            <a:ext cx="12192000" cy="1629899"/>
          </a:xfrm>
        </p:spPr>
      </p:pic>
      <p:pic>
        <p:nvPicPr>
          <p:cNvPr id="2050" name="Picture 2" descr="Js, react js, logo, react, react native icon - Free download">
            <a:extLst>
              <a:ext uri="{FF2B5EF4-FFF2-40B4-BE49-F238E27FC236}">
                <a16:creationId xmlns:a16="http://schemas.microsoft.com/office/drawing/2014/main" id="{52CF23D7-38F8-1B4B-062C-21B836F817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0758" y="4309227"/>
            <a:ext cx="1059887" cy="1059887"/>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Logo Html Html5 - Free image on Pixabay">
            <a:extLst>
              <a:ext uri="{FF2B5EF4-FFF2-40B4-BE49-F238E27FC236}">
                <a16:creationId xmlns:a16="http://schemas.microsoft.com/office/drawing/2014/main" id="{1BB902E5-17B0-CFD1-E546-60F603EE66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64192" y="3048000"/>
            <a:ext cx="1293020" cy="1261227"/>
          </a:xfrm>
          <a:prstGeom prst="rect">
            <a:avLst/>
          </a:prstGeom>
          <a:noFill/>
          <a:extLst>
            <a:ext uri="{909E8E84-426E-40DD-AFC4-6F175D3DCCD1}">
              <a14:hiddenFill xmlns:a14="http://schemas.microsoft.com/office/drawing/2010/main">
                <a:solidFill>
                  <a:srgbClr val="FFFFFF"/>
                </a:solidFill>
              </a14:hiddenFill>
            </a:ext>
          </a:extLst>
        </p:spPr>
      </p:pic>
      <p:pic>
        <p:nvPicPr>
          <p:cNvPr id="2076" name="Picture 28" descr="Javascript Logo PNG Images, Javascript Logo Clipart Free Download">
            <a:extLst>
              <a:ext uri="{FF2B5EF4-FFF2-40B4-BE49-F238E27FC236}">
                <a16:creationId xmlns:a16="http://schemas.microsoft.com/office/drawing/2014/main" id="{7AB58D64-AB5F-7DFF-41B9-5170AB6E3F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5631" t="26192" r="24526" b="22727"/>
          <a:stretch/>
        </p:blipFill>
        <p:spPr bwMode="auto">
          <a:xfrm>
            <a:off x="2176229" y="5634394"/>
            <a:ext cx="961965" cy="900885"/>
          </a:xfrm>
          <a:prstGeom prst="rect">
            <a:avLst/>
          </a:prstGeom>
          <a:noFill/>
          <a:extLst>
            <a:ext uri="{909E8E84-426E-40DD-AFC4-6F175D3DCCD1}">
              <a14:hiddenFill xmlns:a14="http://schemas.microsoft.com/office/drawing/2010/main">
                <a:solidFill>
                  <a:srgbClr val="FFFFFF"/>
                </a:solidFill>
              </a14:hiddenFill>
            </a:ext>
          </a:extLst>
        </p:spPr>
      </p:pic>
      <p:pic>
        <p:nvPicPr>
          <p:cNvPr id="2080" name="Picture 32" descr="Logo Css Css3 - Free image on Pixabay">
            <a:extLst>
              <a:ext uri="{FF2B5EF4-FFF2-40B4-BE49-F238E27FC236}">
                <a16:creationId xmlns:a16="http://schemas.microsoft.com/office/drawing/2014/main" id="{F67BEB63-E263-4B55-CC2C-9B91127391A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22587" y="3059653"/>
            <a:ext cx="1293020" cy="1249574"/>
          </a:xfrm>
          <a:prstGeom prst="rect">
            <a:avLst/>
          </a:prstGeom>
          <a:noFill/>
          <a:extLst>
            <a:ext uri="{909E8E84-426E-40DD-AFC4-6F175D3DCCD1}">
              <a14:hiddenFill xmlns:a14="http://schemas.microsoft.com/office/drawing/2010/main">
                <a:solidFill>
                  <a:srgbClr val="FFFFFF"/>
                </a:solidFill>
              </a14:hiddenFill>
            </a:ext>
          </a:extLst>
        </p:spPr>
      </p:pic>
      <p:pic>
        <p:nvPicPr>
          <p:cNvPr id="2082" name="Picture 34">
            <a:extLst>
              <a:ext uri="{FF2B5EF4-FFF2-40B4-BE49-F238E27FC236}">
                <a16:creationId xmlns:a16="http://schemas.microsoft.com/office/drawing/2014/main" id="{0A9949F9-F3A7-D51C-3DF4-FEDE9E347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657212" y="4132130"/>
            <a:ext cx="1442144" cy="1385215"/>
          </a:xfrm>
          <a:prstGeom prst="rect">
            <a:avLst/>
          </a:prstGeom>
          <a:noFill/>
          <a:extLst>
            <a:ext uri="{909E8E84-426E-40DD-AFC4-6F175D3DCCD1}">
              <a14:hiddenFill xmlns:a14="http://schemas.microsoft.com/office/drawing/2010/main">
                <a:solidFill>
                  <a:srgbClr val="FFFFFF"/>
                </a:solidFill>
              </a14:hiddenFill>
            </a:ext>
          </a:extLst>
        </p:spPr>
      </p:pic>
      <p:pic>
        <p:nvPicPr>
          <p:cNvPr id="2098" name="Picture 50" descr="Node js png images | PNGWing">
            <a:extLst>
              <a:ext uri="{FF2B5EF4-FFF2-40B4-BE49-F238E27FC236}">
                <a16:creationId xmlns:a16="http://schemas.microsoft.com/office/drawing/2014/main" id="{81ED4639-D1E8-312D-FA24-F856462D602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195302" y="5198506"/>
            <a:ext cx="1088373" cy="1133097"/>
          </a:xfrm>
          <a:prstGeom prst="flowChartConnector">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D7C30B0A-EB85-5C2A-8455-2757E599EE21}"/>
              </a:ext>
            </a:extLst>
          </p:cNvPr>
          <p:cNvSpPr>
            <a:spLocks noGrp="1"/>
          </p:cNvSpPr>
          <p:nvPr>
            <p:ph type="title"/>
          </p:nvPr>
        </p:nvSpPr>
        <p:spPr>
          <a:xfrm>
            <a:off x="1034930" y="647238"/>
            <a:ext cx="9238434" cy="823912"/>
          </a:xfrm>
        </p:spPr>
        <p:txBody>
          <a:bodyPr/>
          <a:lstStyle/>
          <a:p>
            <a:r>
              <a:rPr lang="en-US" dirty="0"/>
              <a:t>Tech Stack</a:t>
            </a:r>
          </a:p>
        </p:txBody>
      </p:sp>
      <p:pic>
        <p:nvPicPr>
          <p:cNvPr id="13" name="Picture 12">
            <a:extLst>
              <a:ext uri="{FF2B5EF4-FFF2-40B4-BE49-F238E27FC236}">
                <a16:creationId xmlns:a16="http://schemas.microsoft.com/office/drawing/2014/main" id="{0C6E0A56-AD5B-83CF-C0EB-5FF3D6B20D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595971" y="3289919"/>
            <a:ext cx="2142624" cy="1684422"/>
          </a:xfrm>
          <a:prstGeom prst="rect">
            <a:avLst/>
          </a:prstGeom>
        </p:spPr>
      </p:pic>
    </p:spTree>
    <p:extLst>
      <p:ext uri="{BB962C8B-B14F-4D97-AF65-F5344CB8AC3E}">
        <p14:creationId xmlns:p14="http://schemas.microsoft.com/office/powerpoint/2010/main" val="495614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7DC80-AE33-27DF-57F0-45C812011BC8}"/>
              </a:ext>
            </a:extLst>
          </p:cNvPr>
          <p:cNvSpPr>
            <a:spLocks noGrp="1"/>
          </p:cNvSpPr>
          <p:nvPr>
            <p:ph type="title"/>
          </p:nvPr>
        </p:nvSpPr>
        <p:spPr>
          <a:xfrm>
            <a:off x="929053" y="294674"/>
            <a:ext cx="9238434" cy="857559"/>
          </a:xfrm>
        </p:spPr>
        <p:txBody>
          <a:bodyPr/>
          <a:lstStyle/>
          <a:p>
            <a:r>
              <a:rPr lang="en-US" dirty="0"/>
              <a:t>Login Page:</a:t>
            </a:r>
          </a:p>
        </p:txBody>
      </p:sp>
      <p:pic>
        <p:nvPicPr>
          <p:cNvPr id="7" name="Picture 6">
            <a:extLst>
              <a:ext uri="{FF2B5EF4-FFF2-40B4-BE49-F238E27FC236}">
                <a16:creationId xmlns:a16="http://schemas.microsoft.com/office/drawing/2014/main" id="{0998F7F2-0842-2C87-778B-B5186E6FEB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8894" y="1479493"/>
            <a:ext cx="8480137" cy="4880008"/>
          </a:xfrm>
          <a:prstGeom prst="rect">
            <a:avLst/>
          </a:prstGeom>
        </p:spPr>
      </p:pic>
    </p:spTree>
    <p:extLst>
      <p:ext uri="{BB962C8B-B14F-4D97-AF65-F5344CB8AC3E}">
        <p14:creationId xmlns:p14="http://schemas.microsoft.com/office/powerpoint/2010/main" val="391943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7DC80-AE33-27DF-57F0-45C812011BC8}"/>
              </a:ext>
            </a:extLst>
          </p:cNvPr>
          <p:cNvSpPr>
            <a:spLocks noGrp="1"/>
          </p:cNvSpPr>
          <p:nvPr>
            <p:ph type="title"/>
          </p:nvPr>
        </p:nvSpPr>
        <p:spPr>
          <a:xfrm>
            <a:off x="928819" y="335973"/>
            <a:ext cx="9238434" cy="857559"/>
          </a:xfrm>
        </p:spPr>
        <p:txBody>
          <a:bodyPr/>
          <a:lstStyle/>
          <a:p>
            <a:r>
              <a:rPr lang="en-US" dirty="0"/>
              <a:t>Sign Up Page:</a:t>
            </a:r>
          </a:p>
        </p:txBody>
      </p:sp>
      <p:pic>
        <p:nvPicPr>
          <p:cNvPr id="7" name="Picture 6">
            <a:extLst>
              <a:ext uri="{FF2B5EF4-FFF2-40B4-BE49-F238E27FC236}">
                <a16:creationId xmlns:a16="http://schemas.microsoft.com/office/drawing/2014/main" id="{6DDDE0DE-7734-0968-E610-AB0331F089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4255" y="1193532"/>
            <a:ext cx="8302998" cy="5399773"/>
          </a:xfrm>
          <a:prstGeom prst="rect">
            <a:avLst/>
          </a:prstGeom>
        </p:spPr>
      </p:pic>
    </p:spTree>
    <p:extLst>
      <p:ext uri="{BB962C8B-B14F-4D97-AF65-F5344CB8AC3E}">
        <p14:creationId xmlns:p14="http://schemas.microsoft.com/office/powerpoint/2010/main" val="10430824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7DC80-AE33-27DF-57F0-45C812011BC8}"/>
              </a:ext>
            </a:extLst>
          </p:cNvPr>
          <p:cNvSpPr>
            <a:spLocks noGrp="1"/>
          </p:cNvSpPr>
          <p:nvPr>
            <p:ph type="title"/>
          </p:nvPr>
        </p:nvSpPr>
        <p:spPr>
          <a:xfrm>
            <a:off x="688421" y="278222"/>
            <a:ext cx="9238434" cy="857559"/>
          </a:xfrm>
        </p:spPr>
        <p:txBody>
          <a:bodyPr/>
          <a:lstStyle/>
          <a:p>
            <a:r>
              <a:rPr lang="en-US" dirty="0"/>
              <a:t>Dashboard:</a:t>
            </a:r>
          </a:p>
        </p:txBody>
      </p:sp>
      <p:pic>
        <p:nvPicPr>
          <p:cNvPr id="7" name="Picture 6">
            <a:extLst>
              <a:ext uri="{FF2B5EF4-FFF2-40B4-BE49-F238E27FC236}">
                <a16:creationId xmlns:a16="http://schemas.microsoft.com/office/drawing/2014/main" id="{71C5C2D2-3D39-7715-B3F9-6872264363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1897" y="1331293"/>
            <a:ext cx="8070369" cy="5248485"/>
          </a:xfrm>
          <a:prstGeom prst="rect">
            <a:avLst/>
          </a:prstGeom>
        </p:spPr>
      </p:pic>
    </p:spTree>
    <p:extLst>
      <p:ext uri="{BB962C8B-B14F-4D97-AF65-F5344CB8AC3E}">
        <p14:creationId xmlns:p14="http://schemas.microsoft.com/office/powerpoint/2010/main" val="4112175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7DC80-AE33-27DF-57F0-45C812011BC8}"/>
              </a:ext>
            </a:extLst>
          </p:cNvPr>
          <p:cNvSpPr>
            <a:spLocks noGrp="1"/>
          </p:cNvSpPr>
          <p:nvPr>
            <p:ph type="title"/>
          </p:nvPr>
        </p:nvSpPr>
        <p:spPr>
          <a:xfrm>
            <a:off x="495916" y="296106"/>
            <a:ext cx="9238434" cy="857559"/>
          </a:xfrm>
        </p:spPr>
        <p:txBody>
          <a:bodyPr/>
          <a:lstStyle/>
          <a:p>
            <a:r>
              <a:rPr lang="en-US" dirty="0"/>
              <a:t>Events:</a:t>
            </a:r>
          </a:p>
        </p:txBody>
      </p:sp>
      <p:pic>
        <p:nvPicPr>
          <p:cNvPr id="7" name="Picture 6">
            <a:extLst>
              <a:ext uri="{FF2B5EF4-FFF2-40B4-BE49-F238E27FC236}">
                <a16:creationId xmlns:a16="http://schemas.microsoft.com/office/drawing/2014/main" id="{2BEB816C-86CC-6B0C-5CA3-583FD93071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9493" y="1153665"/>
            <a:ext cx="8195498" cy="5329861"/>
          </a:xfrm>
          <a:prstGeom prst="rect">
            <a:avLst/>
          </a:prstGeom>
        </p:spPr>
      </p:pic>
    </p:spTree>
    <p:extLst>
      <p:ext uri="{BB962C8B-B14F-4D97-AF65-F5344CB8AC3E}">
        <p14:creationId xmlns:p14="http://schemas.microsoft.com/office/powerpoint/2010/main" val="1734986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7DC80-AE33-27DF-57F0-45C812011BC8}"/>
              </a:ext>
            </a:extLst>
          </p:cNvPr>
          <p:cNvSpPr>
            <a:spLocks noGrp="1"/>
          </p:cNvSpPr>
          <p:nvPr>
            <p:ph type="title"/>
          </p:nvPr>
        </p:nvSpPr>
        <p:spPr>
          <a:xfrm>
            <a:off x="572917" y="227298"/>
            <a:ext cx="9238434" cy="857559"/>
          </a:xfrm>
        </p:spPr>
        <p:txBody>
          <a:bodyPr/>
          <a:lstStyle/>
          <a:p>
            <a:r>
              <a:rPr lang="en-US" dirty="0"/>
              <a:t> journal:</a:t>
            </a:r>
          </a:p>
        </p:txBody>
      </p:sp>
      <p:pic>
        <p:nvPicPr>
          <p:cNvPr id="7" name="Picture 6">
            <a:extLst>
              <a:ext uri="{FF2B5EF4-FFF2-40B4-BE49-F238E27FC236}">
                <a16:creationId xmlns:a16="http://schemas.microsoft.com/office/drawing/2014/main" id="{2FE2F1AC-3582-EB1A-8398-F946DF782A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7071" y="962817"/>
            <a:ext cx="8715262" cy="5667885"/>
          </a:xfrm>
          <a:prstGeom prst="rect">
            <a:avLst/>
          </a:prstGeom>
        </p:spPr>
      </p:pic>
    </p:spTree>
    <p:extLst>
      <p:ext uri="{BB962C8B-B14F-4D97-AF65-F5344CB8AC3E}">
        <p14:creationId xmlns:p14="http://schemas.microsoft.com/office/powerpoint/2010/main" val="36048553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7DC80-AE33-27DF-57F0-45C812011BC8}"/>
              </a:ext>
            </a:extLst>
          </p:cNvPr>
          <p:cNvSpPr>
            <a:spLocks noGrp="1"/>
          </p:cNvSpPr>
          <p:nvPr>
            <p:ph type="title"/>
          </p:nvPr>
        </p:nvSpPr>
        <p:spPr>
          <a:xfrm>
            <a:off x="591859" y="81841"/>
            <a:ext cx="9238434" cy="857559"/>
          </a:xfrm>
        </p:spPr>
        <p:txBody>
          <a:bodyPr/>
          <a:lstStyle/>
          <a:p>
            <a:r>
              <a:rPr lang="en-US" dirty="0"/>
              <a:t>Weather Page:</a:t>
            </a:r>
          </a:p>
        </p:txBody>
      </p:sp>
      <p:pic>
        <p:nvPicPr>
          <p:cNvPr id="6" name="Picture 5">
            <a:extLst>
              <a:ext uri="{FF2B5EF4-FFF2-40B4-BE49-F238E27FC236}">
                <a16:creationId xmlns:a16="http://schemas.microsoft.com/office/drawing/2014/main" id="{4C6DFEE3-6076-EB7A-2BE4-49C6A3DEFA33}"/>
              </a:ext>
            </a:extLst>
          </p:cNvPr>
          <p:cNvPicPr>
            <a:picLocks noChangeAspect="1"/>
          </p:cNvPicPr>
          <p:nvPr/>
        </p:nvPicPr>
        <p:blipFill rotWithShape="1">
          <a:blip r:embed="rId2">
            <a:extLst>
              <a:ext uri="{28A0092B-C50C-407E-A947-70E740481C1C}">
                <a14:useLocalDpi xmlns:a14="http://schemas.microsoft.com/office/drawing/2010/main" val="0"/>
              </a:ext>
            </a:extLst>
          </a:blip>
          <a:srcRect t="7997"/>
          <a:stretch/>
        </p:blipFill>
        <p:spPr>
          <a:xfrm>
            <a:off x="1619513" y="1386038"/>
            <a:ext cx="8592892" cy="5138742"/>
          </a:xfrm>
          <a:prstGeom prst="rect">
            <a:avLst/>
          </a:prstGeom>
        </p:spPr>
      </p:pic>
    </p:spTree>
    <p:extLst>
      <p:ext uri="{BB962C8B-B14F-4D97-AF65-F5344CB8AC3E}">
        <p14:creationId xmlns:p14="http://schemas.microsoft.com/office/powerpoint/2010/main" val="3338492803"/>
      </p:ext>
    </p:extLst>
  </p:cSld>
  <p:clrMapOvr>
    <a:masterClrMapping/>
  </p:clrMapOvr>
</p:sld>
</file>

<file path=ppt/theme/theme1.xml><?xml version="1.0" encoding="utf-8"?>
<a:theme xmlns:a="http://schemas.openxmlformats.org/drawingml/2006/main" name="PortalVTI">
  <a:themeElements>
    <a:clrScheme name="AnalogousFromRegularSeedRightStep">
      <a:dk1>
        <a:srgbClr val="000000"/>
      </a:dk1>
      <a:lt1>
        <a:srgbClr val="FFFFFF"/>
      </a:lt1>
      <a:dk2>
        <a:srgbClr val="2E1B30"/>
      </a:dk2>
      <a:lt2>
        <a:srgbClr val="F3F0F0"/>
      </a:lt2>
      <a:accent1>
        <a:srgbClr val="45AFAD"/>
      </a:accent1>
      <a:accent2>
        <a:srgbClr val="3B82B1"/>
      </a:accent2>
      <a:accent3>
        <a:srgbClr val="4D63C3"/>
      </a:accent3>
      <a:accent4>
        <a:srgbClr val="593EB3"/>
      </a:accent4>
      <a:accent5>
        <a:srgbClr val="994DC3"/>
      </a:accent5>
      <a:accent6>
        <a:srgbClr val="B13BAA"/>
      </a:accent6>
      <a:hlink>
        <a:srgbClr val="BF3F42"/>
      </a:hlink>
      <a:folHlink>
        <a:srgbClr val="7F7F7F"/>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Template>Ion</Template>
  <TotalTime>471</TotalTime>
  <Words>143</Words>
  <Application>Microsoft Office PowerPoint</Application>
  <PresentationFormat>Widescreen</PresentationFormat>
  <Paragraphs>23</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Trade Gothic Next Cond</vt:lpstr>
      <vt:lpstr>Trade Gothic Next Light</vt:lpstr>
      <vt:lpstr>PortalVTI</vt:lpstr>
      <vt:lpstr>NU Student Companion</vt:lpstr>
      <vt:lpstr>Project Description</vt:lpstr>
      <vt:lpstr>Tech Stack</vt:lpstr>
      <vt:lpstr>Login Page:</vt:lpstr>
      <vt:lpstr>Sign Up Page:</vt:lpstr>
      <vt:lpstr>Dashboard:</vt:lpstr>
      <vt:lpstr>Events:</vt:lpstr>
      <vt:lpstr> journal:</vt:lpstr>
      <vt:lpstr>Weather Page:</vt:lpstr>
      <vt:lpstr>Profile:</vt:lpstr>
      <vt:lpstr>Domain Model:</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 Chronicles</dc:title>
  <dc:creator>Bhavya</dc:creator>
  <cp:lastModifiedBy>nency panchani</cp:lastModifiedBy>
  <cp:revision>4</cp:revision>
  <dcterms:created xsi:type="dcterms:W3CDTF">2022-12-07T21:35:41Z</dcterms:created>
  <dcterms:modified xsi:type="dcterms:W3CDTF">2023-04-22T03:48:10Z</dcterms:modified>
</cp:coreProperties>
</file>

<file path=docProps/thumbnail.jpeg>
</file>